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60" autoAdjust="0"/>
  </p:normalViewPr>
  <p:slideViewPr>
    <p:cSldViewPr>
      <p:cViewPr varScale="1">
        <p:scale>
          <a:sx n="92" d="100"/>
          <a:sy n="92" d="100"/>
        </p:scale>
        <p:origin x="-94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F41FEEC-5E58-477B-8B64-14AC1EC21F13}" type="datetimeFigureOut">
              <a:rPr lang="ru-RU" smtClean="0"/>
              <a:t>09.01.2018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52DB8DF-386F-40F8-AB52-E20C37CB57D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4000">
              <a:srgbClr val="21D6E0"/>
            </a:gs>
            <a:gs pos="69000">
              <a:srgbClr val="0087E6"/>
            </a:gs>
            <a:gs pos="97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772400" cy="1204044"/>
          </a:xfrm>
        </p:spPr>
        <p:txBody>
          <a:bodyPr>
            <a:normAutofit fontScale="90000"/>
          </a:bodyPr>
          <a:lstStyle/>
          <a:p>
            <a:r>
              <a:rPr lang="ru-RU" sz="80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80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80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 Рыбницы</a:t>
            </a:r>
            <a:endParaRPr lang="ru-RU" sz="8000" b="1" u="sng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5301208"/>
            <a:ext cx="3312368" cy="1024136"/>
          </a:xfrm>
        </p:spPr>
        <p:txBody>
          <a:bodyPr>
            <a:normAutofit fontScale="70000" lnSpcReduction="2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Выполнила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Ученица 6-А класса</a:t>
            </a:r>
          </a:p>
          <a:p>
            <a:r>
              <a:rPr lang="ru-RU" sz="2800" dirty="0" err="1" smtClean="0">
                <a:solidFill>
                  <a:schemeClr val="tx1"/>
                </a:solidFill>
              </a:rPr>
              <a:t>Войнорович</a:t>
            </a:r>
            <a:r>
              <a:rPr lang="ru-RU" sz="2800" dirty="0" smtClean="0">
                <a:solidFill>
                  <a:schemeClr val="tx1"/>
                </a:solidFill>
              </a:rPr>
              <a:t>  Ирина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76872"/>
            <a:ext cx="7848872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2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628800"/>
            <a:ext cx="4176464" cy="4464496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ru-RU" sz="3200" dirty="0">
                <a:solidFill>
                  <a:schemeClr val="tx1"/>
                </a:solidFill>
              </a:rPr>
              <a:t> Одно из первых упоминаний о Рыбнице относится к 1628 году, когда она как населённый пункт была обозначена на карте Великого княжества Литовского и Польского королевства.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3" y="548680"/>
            <a:ext cx="2592288" cy="576064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История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767" y="1412776"/>
            <a:ext cx="339168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6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2226576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Существует несколько версий о происхождении названия города. По одной из них оно произошло от названия одноимённой речки Сухая Рыбница, в устье которой при впадении в Днестр и было основано поселение. По второй — названо по имени боярина Рыдвана, который дослужившись у турок до полковника, «вспомнив жирную свинину своих мест» — решает бежать на левый берег Днестра, под руку польского короля. Вскоре возводится деревянная крепость и возникает поселение под названием </a:t>
            </a:r>
            <a:r>
              <a:rPr lang="ru-RU" sz="2400" dirty="0" err="1">
                <a:solidFill>
                  <a:schemeClr val="tx1"/>
                </a:solidFill>
              </a:rPr>
              <a:t>Рыдванец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3428999"/>
            <a:ext cx="5688632" cy="317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1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908720"/>
            <a:ext cx="8229600" cy="2188832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Местные жители разводили рыбу в перегороженных водоёмах вдоль речки Рыбницы. Один пруд находился в районе Пушкина, второй — на Заречной, а третий — в зоне отдыха. Они поочерёдно выпускали воду, собирали рыбу и продавали её заезжим купцам. Вот так незаметно и переименовали купцы </a:t>
            </a:r>
            <a:r>
              <a:rPr lang="ru-RU" sz="2400" dirty="0" err="1">
                <a:solidFill>
                  <a:schemeClr val="tx1"/>
                </a:solidFill>
              </a:rPr>
              <a:t>Рыдванец</a:t>
            </a:r>
            <a:r>
              <a:rPr lang="ru-RU" sz="2400" dirty="0">
                <a:solidFill>
                  <a:schemeClr val="tx1"/>
                </a:solidFill>
              </a:rPr>
              <a:t> в Рыбницу. Этот населённый пункт входил в состав Польского королевства.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068960"/>
            <a:ext cx="5760640" cy="36724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0059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61662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chemeClr val="tx1"/>
                </a:solidFill>
              </a:rPr>
              <a:t>В 1793 году в результате второго раздела Речи </a:t>
            </a:r>
            <a:r>
              <a:rPr lang="ru-RU" sz="3600" dirty="0" err="1">
                <a:solidFill>
                  <a:schemeClr val="tx1"/>
                </a:solidFill>
              </a:rPr>
              <a:t>Посполитой</a:t>
            </a:r>
            <a:r>
              <a:rPr lang="ru-RU" sz="3600" dirty="0">
                <a:solidFill>
                  <a:schemeClr val="tx1"/>
                </a:solidFill>
              </a:rPr>
              <a:t>, эта территория была передана России, а с 1797 года до Октябрьской революции Рыбница входила в состав </a:t>
            </a:r>
            <a:r>
              <a:rPr lang="ru-RU" sz="3600" dirty="0" err="1">
                <a:solidFill>
                  <a:schemeClr val="tx1"/>
                </a:solidFill>
              </a:rPr>
              <a:t>Молокишской</a:t>
            </a:r>
            <a:r>
              <a:rPr lang="ru-RU" sz="3600" dirty="0">
                <a:solidFill>
                  <a:schemeClr val="tx1"/>
                </a:solidFill>
              </a:rPr>
              <a:t> волости </a:t>
            </a:r>
            <a:r>
              <a:rPr lang="ru-RU" sz="3600" dirty="0" err="1">
                <a:solidFill>
                  <a:schemeClr val="tx1"/>
                </a:solidFill>
              </a:rPr>
              <a:t>Балтского</a:t>
            </a:r>
            <a:r>
              <a:rPr lang="ru-RU" sz="3600" dirty="0">
                <a:solidFill>
                  <a:schemeClr val="tx1"/>
                </a:solidFill>
              </a:rPr>
              <a:t> уезда Подольской губернии. В конце XIX века через город была проведена железная дорога. С 1893 года на Днестре устанавливается регулярное судоходство. В 1898 году был построен первый в Подольской губернии сахарный завод с первой в крае </a:t>
            </a:r>
            <a:r>
              <a:rPr lang="ru-RU" sz="3600" dirty="0" err="1">
                <a:solidFill>
                  <a:schemeClr val="tx1"/>
                </a:solidFill>
              </a:rPr>
              <a:t>электрогенераторной</a:t>
            </a:r>
            <a:r>
              <a:rPr lang="ru-RU" sz="3600" dirty="0">
                <a:solidFill>
                  <a:schemeClr val="tx1"/>
                </a:solidFill>
              </a:rPr>
              <a:t> установкой.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68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4680520" cy="4968552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</a:rPr>
              <a:t>В 1924 году Рыбница стала посёлком городского типа и районным центром Молдавской АССР. В 1926 году в Рыбнице проживало 9,4 тыс. жителей (38,0 % — евреи, 33,8 % — украинцы, 16,0 % — молдаване). 20 октября 1938 года Рыбница приобретает статус города. В 1941-42 </a:t>
            </a:r>
            <a:r>
              <a:rPr lang="ru-RU" sz="2800" dirty="0" err="1">
                <a:solidFill>
                  <a:schemeClr val="tx1"/>
                </a:solidFill>
              </a:rPr>
              <a:t>гг</a:t>
            </a:r>
            <a:r>
              <a:rPr lang="ru-RU" sz="2800" dirty="0">
                <a:solidFill>
                  <a:schemeClr val="tx1"/>
                </a:solidFill>
              </a:rPr>
              <a:t> румынскими и немецкими оккупантами было зверски замучено остававшееся еврейское население Рыбницы. На месте расстрелов 500 </a:t>
            </a:r>
            <a:r>
              <a:rPr lang="ru-RU" sz="2800" dirty="0" err="1">
                <a:solidFill>
                  <a:schemeClr val="tx1"/>
                </a:solidFill>
              </a:rPr>
              <a:t>рыбничан</a:t>
            </a:r>
            <a:r>
              <a:rPr lang="ru-RU" sz="2800" dirty="0">
                <a:solidFill>
                  <a:schemeClr val="tx1"/>
                </a:solidFill>
              </a:rPr>
              <a:t> установлен мемориальный знак.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96752"/>
            <a:ext cx="3816424" cy="4824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1478131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5616624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19 декабря 1962 года город Рыбница отнесён к категории городов республиканского подчинения Молдавской ССР. В 1991 году статус был утрачен[источник не указан 1442 дня].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В период существования МССР в городе работали комбинаты: сахарно-спиртовой, винодельческий, хлебопродуктов, цементно-шиферный, металлургический и др., заводы: железобетонных конструкций и строительных деталей, насосный, маслодельный и др., трикотажно-бельевая фабрика. Население в 1975 году составляло 39,9 тыс. жителей, а в 1991 — уже 62,9 тыс. человек. К 2005 году население возросло до 67,3 тыс. человек.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25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04867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В течение 2-х десятилетий, предшествующих Великой Отечественной войне, в Рыбнице и районе произошли значительные изменения.</a:t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dirty="0">
                <a:solidFill>
                  <a:schemeClr val="tx1"/>
                </a:solidFill>
              </a:rPr>
              <a:t>В 1924г. Рыбница стала поселком городского типа и районным  центром МАССР. Появились новые предприятия: винзавод, маслозавод, начала действовать электростанция. В 1928 – 1929-е гг. открыт вечерний рабочий факультет от Киевского горного института. Построена больница на 60 коек. Население обслуживали 10 врачей. В городе действовали 5 школ, детские сады, кинотеатр на 400 мест, несколько библиотек.</a:t>
            </a:r>
          </a:p>
        </p:txBody>
      </p:sp>
    </p:spTree>
    <p:extLst>
      <p:ext uri="{BB962C8B-B14F-4D97-AF65-F5344CB8AC3E}">
        <p14:creationId xmlns:p14="http://schemas.microsoft.com/office/powerpoint/2010/main" val="183100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3816424" cy="60430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5 августа 1941г. Рыбница была оккупирована войсками румынско-фашистских захватчиков. Более 8-ми тысяч </a:t>
            </a:r>
            <a:r>
              <a:rPr lang="ru-RU" sz="2400" dirty="0" err="1">
                <a:solidFill>
                  <a:schemeClr val="tx1"/>
                </a:solidFill>
              </a:rPr>
              <a:t>рыбничан</a:t>
            </a:r>
            <a:r>
              <a:rPr lang="ru-RU" sz="2400" dirty="0">
                <a:solidFill>
                  <a:schemeClr val="tx1"/>
                </a:solidFill>
              </a:rPr>
              <a:t> сражались на различных фронтах. 3649 – пали на полях сражений. 30 марта 1944 года  частями 41-й гвардейской стрелковой дивизии под командованием генерал-майора Цветкова К.Н. город был освобожден.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96752"/>
            <a:ext cx="2808312" cy="4104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5940152" y="5301208"/>
            <a:ext cx="1628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 smtClean="0"/>
              <a:t>Цветков.К.Н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9110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4258816" cy="618701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9 мая 1975 года, в день празднования 30-летия Великой Победы над фашистской Германией, в городе  был открыт Мемориал Славы.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56792"/>
            <a:ext cx="3672408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7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Сегодня Рыбница – один из крупных агропромышленных, образовательных, и культурных центров Приднестровья.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2160240" cy="2592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933056"/>
            <a:ext cx="2880320" cy="2810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776" y="1628800"/>
            <a:ext cx="2861691" cy="20882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583432"/>
            <a:ext cx="2143125" cy="2133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65104"/>
            <a:ext cx="2016224" cy="23786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392829"/>
            <a:ext cx="2734266" cy="199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764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9836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tx1"/>
                </a:solidFill>
              </a:rPr>
              <a:t>Спасибо за просмотр!</a:t>
            </a:r>
            <a:endParaRPr lang="ru-RU" sz="5400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16" y="1988840"/>
            <a:ext cx="8224589" cy="42484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772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252</TotalTime>
  <Words>456</Words>
  <Application>Microsoft Office PowerPoint</Application>
  <PresentationFormat>Экран (4:3)</PresentationFormat>
  <Paragraphs>17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  История  Рыбницы</vt:lpstr>
      <vt:lpstr> Одно из первых упоминаний о Рыбнице относится к 1628 году, когда она как населённый пункт была обозначена на карте Великого княжества Литовского и Польского королевства. </vt:lpstr>
      <vt:lpstr>Существует несколько версий о происхождении названия города. По одной из них оно произошло от названия одноимённой речки Сухая Рыбница, в устье которой при впадении в Днестр и было основано поселение. По второй — названо по имени боярина Рыдвана, который дослужившись у турок до полковника, «вспомнив жирную свинину своих мест» — решает бежать на левый берег Днестра, под руку польского короля. Вскоре возводится деревянная крепость и возникает поселение под названием Рыдванец. </vt:lpstr>
      <vt:lpstr>Местные жители разводили рыбу в перегороженных водоёмах вдоль речки Рыбницы. Один пруд находился в районе Пушкина, второй — на Заречной, а третий — в зоне отдыха. Они поочерёдно выпускали воду, собирали рыбу и продавали её заезжим купцам. Вот так незаметно и переименовали купцы Рыдванец в Рыбницу. Этот населённый пункт входил в состав Польского королевства.  </vt:lpstr>
      <vt:lpstr>В 1793 году в результате второго раздела Речи Посполитой, эта территория была передана России, а с 1797 года до Октябрьской революции Рыбница входила в состав Молокишской волости Балтского уезда Подольской губернии. В конце XIX века через город была проведена железная дорога. С 1893 года на Днестре устанавливается регулярное судоходство. В 1898 году был построен первый в Подольской губернии сахарный завод с первой в крае электрогенераторной установкой.  </vt:lpstr>
      <vt:lpstr>В 1924 году Рыбница стала посёлком городского типа и районным центром Молдавской АССР. В 1926 году в Рыбнице проживало 9,4 тыс. жителей (38,0 % — евреи, 33,8 % — украинцы, 16,0 % — молдаване). 20 октября 1938 года Рыбница приобретает статус города. В 1941-42 гг румынскими и немецкими оккупантами было зверски замучено остававшееся еврейское население Рыбницы. На месте расстрелов 500 рыбничан установлен мемориальный знак.  </vt:lpstr>
      <vt:lpstr>19 декабря 1962 года город Рыбница отнесён к категории городов республиканского подчинения Молдавской ССР. В 1991 году статус был утрачен[источник не указан 1442 дня].  В период существования МССР в городе работали комбинаты: сахарно-спиртовой, винодельческий, хлебопродуктов, цементно-шиферный, металлургический и др., заводы: железобетонных конструкций и строительных деталей, насосный, маслодельный и др., трикотажно-бельевая фабрика. Население в 1975 году составляло 39,9 тыс. жителей, а в 1991 — уже 62,9 тыс. человек. К 2005 году население возросло до 67,3 тыс. человек.  </vt:lpstr>
      <vt:lpstr>В течение 2-х десятилетий, предшествующих Великой Отечественной войне, в Рыбнице и районе произошли значительные изменения.  В 1924г. Рыбница стала поселком городского типа и районным  центром МАССР. Появились новые предприятия: винзавод, маслозавод, начала действовать электростанция. В 1928 – 1929-е гг. открыт вечерний рабочий факультет от Киевского горного института. Построена больница на 60 коек. Население обслуживали 10 врачей. В городе действовали 5 школ, детские сады, кинотеатр на 400 мест, несколько библиотек.</vt:lpstr>
      <vt:lpstr>5 августа 1941г. Рыбница была оккупирована войсками румынско-фашистских захватчиков. Более 8-ми тысяч рыбничан сражались на различных фронтах. 3649 – пали на полях сражений. 30 марта 1944 года  частями 41-й гвардейской стрелковой дивизии под командованием генерал-майора Цветкова К.Н. город был освобожден.</vt:lpstr>
      <vt:lpstr>9 мая 1975 года, в день празднования 30-летия Великой Победы над фашистской Германией, в городе  был открыт Мемориал Славы.</vt:lpstr>
      <vt:lpstr>Сегодня Рыбница – один из крупных агропромышленных, образовательных, и культурных центров Приднестровья.</vt:lpstr>
      <vt:lpstr>Спасибо за просмотр!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22</cp:revision>
  <dcterms:created xsi:type="dcterms:W3CDTF">2018-01-08T13:57:32Z</dcterms:created>
  <dcterms:modified xsi:type="dcterms:W3CDTF">2018-01-09T11:33:35Z</dcterms:modified>
</cp:coreProperties>
</file>